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6" r:id="rId9"/>
    <p:sldId id="267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3F67E7-5FF9-4EB4-8961-606E874B90CD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644238-427E-47D0-B898-34C3F942B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3202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644238-427E-47D0-B898-34C3F942BC21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5604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FBAF0-B057-0007-A1F9-AF1FAC74F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BD00D6-7B85-4ACC-9C31-B3B40B5A62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556B3-6B70-51B1-2651-5238CD4DA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2795-F2B8-4913-BA26-37D92FAC9B6D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11E59-F797-3598-2B28-AB46924F3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EDAEE-558E-1B25-0C84-45B7C9914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F969-0E6A-4FD9-B2B9-B734A0C74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574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09032-75EF-234F-32C5-C20FD3715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E6B73-CF09-4605-F667-6841148EA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3990B-E694-75C7-CA90-CE7AB45C8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2795-F2B8-4913-BA26-37D92FAC9B6D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0E8F8-1562-7036-A658-E2B321F64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87511-A4B6-2340-29FC-7EAEFA8B1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F969-0E6A-4FD9-B2B9-B734A0C74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9898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A904F-0E90-7C56-7247-24B2A0E83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25266B-6F43-952A-0DB2-B8190AD370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4701D-6493-5C87-5A8D-06EE722F8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2795-F2B8-4913-BA26-37D92FAC9B6D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B5A438-C306-434A-8EBB-3423B440A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338A0-6177-B6F2-4B9E-C36782C15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F969-0E6A-4FD9-B2B9-B734A0C74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9189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F140F-5E05-DC48-F53C-00B182C2D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3CD1D-4E4B-FAE0-A700-22BC2ADAF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A803EE-FB23-3F67-EEF8-F5A0AA0CE7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D60011-D282-F817-E6A8-BD180FFD2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2795-F2B8-4913-BA26-37D92FAC9B6D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5E72A-0E56-F2A0-29FB-3097F72A3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BB3D65-0C6E-E293-065E-E732A98A4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F969-0E6A-4FD9-B2B9-B734A0C74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0817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6B6B9-EB95-C177-41CF-4262BA54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1F9FA7-2B46-9DB1-B38F-1D0D28ABF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CC4CE6-EB9B-6A82-D0A9-6C27A23D6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2881B6-CA05-DDD8-523E-06DCDEE4E8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C46B95-7A68-A827-F12F-F528006F81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91746F-4644-12BE-E4B9-7AD0B996D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2795-F2B8-4913-BA26-37D92FAC9B6D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7C759E-722E-10BC-8BA4-69CF4F521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FD9138-C2AE-6281-54AB-B71E6727A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F969-0E6A-4FD9-B2B9-B734A0C74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4338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E4BEA-6162-D8EE-FD8A-A4C65B356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7AA298-58EC-6708-469E-A7C535A38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2795-F2B8-4913-BA26-37D92FAC9B6D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29E6A-F607-4145-650F-96FD0CAD2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D4DF28-F885-18E0-568B-9F1B110FE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F969-0E6A-4FD9-B2B9-B734A0C74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3758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B47C9F-3948-A4C3-E0C3-E4FA25D38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2795-F2B8-4913-BA26-37D92FAC9B6D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952E61-EE97-E9B9-5ACF-5649DF725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ACB9E-7230-EF6F-7BAE-DB5CD6C77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F969-0E6A-4FD9-B2B9-B734A0C74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062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B6B01-DF13-584E-8057-D693EBB14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BD2E7-0253-7D88-84D8-B3D8D5E0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6C5E5-7A94-F0D5-CC96-FB4B20E47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E69DEB-9220-7621-775B-EB26D70D5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2795-F2B8-4913-BA26-37D92FAC9B6D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3B4805-C0F9-6B7D-6C37-6A3E62E53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26260D-2403-066F-E021-34E585A01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F969-0E6A-4FD9-B2B9-B734A0C74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2767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5FEA3-1D16-F985-1EEE-0C99411C1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4A960A-F7FD-4C10-2A7E-9DD70D1EE4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462BD-ECA0-AABE-A798-67E3B8D61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AB680C-ECE2-20CD-66C3-B3211D958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2795-F2B8-4913-BA26-37D92FAC9B6D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CAC03C-F026-C610-BC9A-8A46416F9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AF3214-71DA-BB73-9D2A-CCCAB15F3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F969-0E6A-4FD9-B2B9-B734A0C74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2719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FFCB5-1792-BFF0-A37D-0E92567A4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E0C380-123E-4871-BF65-219020EE28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35ECA-A7EC-46F4-8052-40BBD8EBF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2795-F2B8-4913-BA26-37D92FAC9B6D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65281-DC0F-EA25-265F-8C9E81805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688A9D-7FAC-E1F5-2DCE-05AC0D3AD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F969-0E6A-4FD9-B2B9-B734A0C74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8938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0E2917-EC76-5BF1-A0BD-9B29B2060A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C35D97-790B-A0F6-DA38-CDF94B9FB0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4B597-B3D9-E126-E411-BF7C0CD5F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2795-F2B8-4913-BA26-37D92FAC9B6D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DE3F0-A776-B31C-A101-98716DE0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9DDC5-6C70-4517-8DAF-B1CA74A30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F969-0E6A-4FD9-B2B9-B734A0C74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23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79E20-6681-BDA2-4018-7D782E182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7029D1-455B-0D37-CB91-226C7A394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10AF9-A776-F34D-946D-24A6E1BBC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792795-F2B8-4913-BA26-37D92FAC9B6D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317E2-E2DE-E6C7-1F7C-4668CC73E4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2FDC5-779A-0CEA-0384-CF848C313E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DF969-0E6A-4FD9-B2B9-B734A0C74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1215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people standing on a podium with a trophy&#10;&#10;Description automatically generated">
            <a:extLst>
              <a:ext uri="{FF2B5EF4-FFF2-40B4-BE49-F238E27FC236}">
                <a16:creationId xmlns:a16="http://schemas.microsoft.com/office/drawing/2014/main" id="{98507953-9626-F2F6-3D7A-153D670516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0" r="13088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38F1A-3097-0BF2-3AA9-977152D58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1724"/>
            <a:ext cx="4228127" cy="5536276"/>
          </a:xfrm>
        </p:spPr>
        <p:txBody>
          <a:bodyPr>
            <a:normAutofit/>
          </a:bodyPr>
          <a:lstStyle/>
          <a:p>
            <a:endParaRPr lang="en-US" sz="32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sz="3200" b="1" spc="6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sz="3200" b="1" spc="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Employee</a:t>
            </a:r>
          </a:p>
          <a:p>
            <a:pPr marL="0" indent="0">
              <a:buNone/>
            </a:pPr>
            <a:r>
              <a:rPr lang="en-US" sz="3200" b="1" spc="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Reward and</a:t>
            </a:r>
          </a:p>
          <a:p>
            <a:pPr marL="0" indent="0">
              <a:buNone/>
            </a:pPr>
            <a:r>
              <a:rPr lang="en-US" sz="3200" b="1" spc="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Recognition-</a:t>
            </a:r>
          </a:p>
          <a:p>
            <a:pPr marL="0" indent="0">
              <a:buNone/>
            </a:pPr>
            <a:r>
              <a:rPr lang="en-US" sz="3200" b="1" spc="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2023-24 </a:t>
            </a:r>
            <a:endParaRPr lang="en-IN" sz="3200" b="1" spc="6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Picture 6" descr="A logo with a letter m&#10;&#10;Description automatically generated">
            <a:extLst>
              <a:ext uri="{FF2B5EF4-FFF2-40B4-BE49-F238E27FC236}">
                <a16:creationId xmlns:a16="http://schemas.microsoft.com/office/drawing/2014/main" id="{4F1ACC09-20AD-8207-9A9E-EFC3EAFF6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" y="120904"/>
            <a:ext cx="4006735" cy="157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235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E180455D-FD66-ACDC-D640-9299CEED8C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Picture 1" descr="A logo with a letter m&#10;&#10;Description automatically generated">
            <a:extLst>
              <a:ext uri="{FF2B5EF4-FFF2-40B4-BE49-F238E27FC236}">
                <a16:creationId xmlns:a16="http://schemas.microsoft.com/office/drawing/2014/main" id="{FA6E314B-2951-D3A2-4CA7-BFE001FCF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1594" cy="75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526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group of people standing in front of a projector screen&#10;&#10;Description automatically generated">
            <a:extLst>
              <a:ext uri="{FF2B5EF4-FFF2-40B4-BE49-F238E27FC236}">
                <a16:creationId xmlns:a16="http://schemas.microsoft.com/office/drawing/2014/main" id="{4882090E-4B2B-0A49-C266-D0D8B4B33A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0" b="3"/>
          <a:stretch/>
        </p:blipFill>
        <p:spPr>
          <a:xfrm>
            <a:off x="198741" y="2182762"/>
            <a:ext cx="5803323" cy="436148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Content Placeholder 5" descr="A person and person standing in front of a screen&#10;&#10;Description automatically generated">
            <a:extLst>
              <a:ext uri="{FF2B5EF4-FFF2-40B4-BE49-F238E27FC236}">
                <a16:creationId xmlns:a16="http://schemas.microsoft.com/office/drawing/2014/main" id="{235D74E3-0DA5-1739-C6CE-23B654F22A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0" b="3"/>
          <a:stretch/>
        </p:blipFill>
        <p:spPr>
          <a:xfrm>
            <a:off x="6189934" y="2182762"/>
            <a:ext cx="5803323" cy="436148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0CDCAC53-7535-182D-AC89-94840311EB00}"/>
              </a:ext>
            </a:extLst>
          </p:cNvPr>
          <p:cNvSpPr txBox="1">
            <a:spLocks/>
          </p:cNvSpPr>
          <p:nvPr/>
        </p:nvSpPr>
        <p:spPr>
          <a:xfrm>
            <a:off x="279773" y="313750"/>
            <a:ext cx="11444582" cy="142655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Employee of the Year 2023-24</a:t>
            </a:r>
          </a:p>
          <a:p>
            <a:pPr algn="ctr"/>
            <a:endParaRPr lang="en-US" sz="28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  <a:p>
            <a:pPr algn="ctr"/>
            <a:r>
              <a:rPr lang="en-US" sz="28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Ms. Shubhangi </a:t>
            </a:r>
            <a:r>
              <a:rPr lang="en-US" sz="2800" b="1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Raikar</a:t>
            </a:r>
            <a:r>
              <a:rPr lang="en-US" sz="28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  ( Department- PPC)</a:t>
            </a:r>
          </a:p>
        </p:txBody>
      </p:sp>
      <p:pic>
        <p:nvPicPr>
          <p:cNvPr id="4" name="Picture 3" descr="A logo with a letter m&#10;&#10;Description automatically generated">
            <a:extLst>
              <a:ext uri="{FF2B5EF4-FFF2-40B4-BE49-F238E27FC236}">
                <a16:creationId xmlns:a16="http://schemas.microsoft.com/office/drawing/2014/main" id="{17FA2148-E85E-95E5-6DF8-4029F24EFA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45" y="401124"/>
            <a:ext cx="1757870" cy="69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899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CC1778D-6D06-63EA-F97C-714F16141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83" y="34647"/>
            <a:ext cx="11821783" cy="587398"/>
          </a:xfr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18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Glimpses of Department Performer – Account &amp; IT</a:t>
            </a:r>
            <a:endParaRPr lang="en-US" sz="1800" b="1" kern="12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Content Placeholder 5" descr="A person holding a certificate and giving a presentation&#10;&#10;Description automatically generated">
            <a:extLst>
              <a:ext uri="{FF2B5EF4-FFF2-40B4-BE49-F238E27FC236}">
                <a16:creationId xmlns:a16="http://schemas.microsoft.com/office/drawing/2014/main" id="{53423559-EAE9-0F22-3AD6-2B5B064B2D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05" y="686188"/>
            <a:ext cx="5275491" cy="2654324"/>
          </a:xfrm>
          <a:ln w="28575">
            <a:solidFill>
              <a:schemeClr val="tx1"/>
            </a:solidFill>
          </a:ln>
        </p:spPr>
      </p:pic>
      <p:pic>
        <p:nvPicPr>
          <p:cNvPr id="10" name="Picture 9" descr="A person and person holding a certificate&#10;&#10;Description automatically generated">
            <a:extLst>
              <a:ext uri="{FF2B5EF4-FFF2-40B4-BE49-F238E27FC236}">
                <a16:creationId xmlns:a16="http://schemas.microsoft.com/office/drawing/2014/main" id="{4EEA3673-2B17-C3A4-BDFD-F6D331CB8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04" y="3770859"/>
            <a:ext cx="5275492" cy="265432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4" name="Picture 13" descr="A group of people standing in front of a projector screen&#10;&#10;Description automatically generated">
            <a:extLst>
              <a:ext uri="{FF2B5EF4-FFF2-40B4-BE49-F238E27FC236}">
                <a16:creationId xmlns:a16="http://schemas.microsoft.com/office/drawing/2014/main" id="{620422F2-F2C4-7A1D-FE02-2F19A42F4F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139" y="686188"/>
            <a:ext cx="6384566" cy="575374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2AE8EBC-4B16-E09C-CA51-D0D5FB10241C}"/>
              </a:ext>
            </a:extLst>
          </p:cNvPr>
          <p:cNvSpPr txBox="1">
            <a:spLocks/>
          </p:cNvSpPr>
          <p:nvPr/>
        </p:nvSpPr>
        <p:spPr>
          <a:xfrm>
            <a:off x="954235" y="3386062"/>
            <a:ext cx="3233128" cy="3392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Mr. Sharad Chepte – Account  </a:t>
            </a:r>
            <a:endParaRPr lang="en-U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C2DD963-9E27-EB93-552A-1702F276F8E2}"/>
              </a:ext>
            </a:extLst>
          </p:cNvPr>
          <p:cNvSpPr txBox="1">
            <a:spLocks/>
          </p:cNvSpPr>
          <p:nvPr/>
        </p:nvSpPr>
        <p:spPr>
          <a:xfrm>
            <a:off x="954235" y="6509912"/>
            <a:ext cx="3233128" cy="3392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Mrs. Alka </a:t>
            </a:r>
            <a:r>
              <a:rPr lang="en-US" sz="1400" b="1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Patse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IT – SAP </a:t>
            </a:r>
            <a:endParaRPr lang="en-U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896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25414FA1-2D4C-41DB-83DE-4F3E38C10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96AF47-4947-0195-1A0C-33791E21B628}"/>
              </a:ext>
            </a:extLst>
          </p:cNvPr>
          <p:cNvSpPr txBox="1">
            <a:spLocks/>
          </p:cNvSpPr>
          <p:nvPr/>
        </p:nvSpPr>
        <p:spPr>
          <a:xfrm>
            <a:off x="257324" y="66756"/>
            <a:ext cx="10789217" cy="506929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Glimpses of Department Performer – Sales, Export Sales, NPD, MIS </a:t>
            </a:r>
          </a:p>
        </p:txBody>
      </p:sp>
      <p:pic>
        <p:nvPicPr>
          <p:cNvPr id="8" name="Picture 7" descr="A person holding a certificate&#10;&#10;Description automatically generated">
            <a:extLst>
              <a:ext uri="{FF2B5EF4-FFF2-40B4-BE49-F238E27FC236}">
                <a16:creationId xmlns:a16="http://schemas.microsoft.com/office/drawing/2014/main" id="{444A5AC8-F8CB-65A5-DC80-04FA16893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49" y="3681217"/>
            <a:ext cx="5105896" cy="273957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2" name="Picture 11" descr="Two men holding a paper&#10;&#10;Description automatically generated">
            <a:extLst>
              <a:ext uri="{FF2B5EF4-FFF2-40B4-BE49-F238E27FC236}">
                <a16:creationId xmlns:a16="http://schemas.microsoft.com/office/drawing/2014/main" id="{B68C2C06-E4AC-8996-2440-B71D99F8C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627440"/>
            <a:ext cx="4833082" cy="253643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4" name="Picture 13" descr="A person holding a certificate&#10;&#10;Description automatically generated">
            <a:extLst>
              <a:ext uri="{FF2B5EF4-FFF2-40B4-BE49-F238E27FC236}">
                <a16:creationId xmlns:a16="http://schemas.microsoft.com/office/drawing/2014/main" id="{5F85694E-8419-DEF7-DA2A-585403D5C7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3681217"/>
            <a:ext cx="4833082" cy="273957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6" name="Picture 15" descr="A person presenting a certificate to a person&#10;&#10;Description automatically generated">
            <a:extLst>
              <a:ext uri="{FF2B5EF4-FFF2-40B4-BE49-F238E27FC236}">
                <a16:creationId xmlns:a16="http://schemas.microsoft.com/office/drawing/2014/main" id="{C646D214-F535-0502-0252-3C3BD5C9AB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49" y="627441"/>
            <a:ext cx="5105896" cy="256782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AAA3563F-2A3F-66D2-6C96-1B1806374016}"/>
              </a:ext>
            </a:extLst>
          </p:cNvPr>
          <p:cNvSpPr txBox="1">
            <a:spLocks/>
          </p:cNvSpPr>
          <p:nvPr/>
        </p:nvSpPr>
        <p:spPr>
          <a:xfrm>
            <a:off x="1096803" y="6474544"/>
            <a:ext cx="3233128" cy="339212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Mr. Yogesh Kota – Sales </a:t>
            </a:r>
            <a:endParaRPr lang="en-U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8F83BB0-5BC7-0EC2-C431-629C24C63047}"/>
              </a:ext>
            </a:extLst>
          </p:cNvPr>
          <p:cNvSpPr txBox="1">
            <a:spLocks/>
          </p:cNvSpPr>
          <p:nvPr/>
        </p:nvSpPr>
        <p:spPr>
          <a:xfrm>
            <a:off x="6839867" y="6474544"/>
            <a:ext cx="3619297" cy="320254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Mr. Vazid Alli  – Sales </a:t>
            </a:r>
            <a:endParaRPr lang="en-U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B4A78405-FF7B-4EED-6854-F6F8D4D20859}"/>
              </a:ext>
            </a:extLst>
          </p:cNvPr>
          <p:cNvSpPr txBox="1">
            <a:spLocks/>
          </p:cNvSpPr>
          <p:nvPr/>
        </p:nvSpPr>
        <p:spPr>
          <a:xfrm>
            <a:off x="6169216" y="3269098"/>
            <a:ext cx="4715624" cy="319134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Mr. Akhilesh </a:t>
            </a:r>
            <a:r>
              <a:rPr lang="en-US" sz="1400" b="1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Jadho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Export Sales </a:t>
            </a:r>
            <a:endParaRPr lang="en-U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1F6AAE56-D73D-7BA6-CCD2-CA061142C5F4}"/>
              </a:ext>
            </a:extLst>
          </p:cNvPr>
          <p:cNvSpPr txBox="1">
            <a:spLocks/>
          </p:cNvSpPr>
          <p:nvPr/>
        </p:nvSpPr>
        <p:spPr>
          <a:xfrm>
            <a:off x="1096803" y="3249020"/>
            <a:ext cx="3233128" cy="3392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Ms. Vaishnavi </a:t>
            </a:r>
            <a:r>
              <a:rPr lang="en-US" sz="1400" b="1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Gavkare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– MIS </a:t>
            </a:r>
            <a:endParaRPr lang="en-U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692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Two men holding a certificate&#10;&#10;Description automatically generated">
            <a:extLst>
              <a:ext uri="{FF2B5EF4-FFF2-40B4-BE49-F238E27FC236}">
                <a16:creationId xmlns:a16="http://schemas.microsoft.com/office/drawing/2014/main" id="{FD53CC89-44A7-80FD-0712-C2831C3244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0" b="3"/>
          <a:stretch/>
        </p:blipFill>
        <p:spPr>
          <a:xfrm>
            <a:off x="183583" y="1215829"/>
            <a:ext cx="5803323" cy="4329565"/>
          </a:xfrm>
          <a:prstGeom prst="rect">
            <a:avLst/>
          </a:prstGeom>
        </p:spPr>
      </p:pic>
      <p:pic>
        <p:nvPicPr>
          <p:cNvPr id="7" name="Picture 6" descr="A group of men standing in front of a projector screen&#10;&#10;Description automatically generated">
            <a:extLst>
              <a:ext uri="{FF2B5EF4-FFF2-40B4-BE49-F238E27FC236}">
                <a16:creationId xmlns:a16="http://schemas.microsoft.com/office/drawing/2014/main" id="{1DDBB841-4D00-F318-4F85-05C0F69251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" r="3" b="3"/>
          <a:stretch/>
        </p:blipFill>
        <p:spPr>
          <a:xfrm>
            <a:off x="6170490" y="1215828"/>
            <a:ext cx="5803323" cy="432956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F7002F2-BB5C-F260-5C67-610B6E899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83" y="302698"/>
            <a:ext cx="11821783" cy="587398"/>
          </a:xfr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18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Glimpses of Department Performer Reward and Recognition </a:t>
            </a:r>
            <a:endParaRPr lang="en-US" sz="1800" b="1" kern="12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3BC4097-CF5D-F4F2-909F-D5761FE91470}"/>
              </a:ext>
            </a:extLst>
          </p:cNvPr>
          <p:cNvSpPr txBox="1">
            <a:spLocks/>
          </p:cNvSpPr>
          <p:nvPr/>
        </p:nvSpPr>
        <p:spPr>
          <a:xfrm>
            <a:off x="506867" y="5729913"/>
            <a:ext cx="4802552" cy="508656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Mr. Sanjay </a:t>
            </a:r>
            <a:r>
              <a:rPr lang="en-US" sz="2000" b="1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Bhoir</a:t>
            </a:r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– NPD </a:t>
            </a:r>
            <a:endParaRPr lang="en-US" sz="32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D9DC42C-1AF3-3E17-97A5-280FB2F5CBD5}"/>
              </a:ext>
            </a:extLst>
          </p:cNvPr>
          <p:cNvSpPr txBox="1">
            <a:spLocks/>
          </p:cNvSpPr>
          <p:nvPr/>
        </p:nvSpPr>
        <p:spPr>
          <a:xfrm>
            <a:off x="6484879" y="5729913"/>
            <a:ext cx="5488934" cy="508656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Congratulations Team for your achievement </a:t>
            </a:r>
            <a:r>
              <a:rPr lang="en-US" sz="11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n-US" sz="16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928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wo men holding a piece of paper&#10;&#10;Description automatically generated">
            <a:extLst>
              <a:ext uri="{FF2B5EF4-FFF2-40B4-BE49-F238E27FC236}">
                <a16:creationId xmlns:a16="http://schemas.microsoft.com/office/drawing/2014/main" id="{0FD4E41A-703F-1D76-B7CE-E27E6621E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06" y="1179872"/>
            <a:ext cx="5536927" cy="430652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 descr="A person holding a certificate&#10;&#10;Description automatically generated">
            <a:extLst>
              <a:ext uri="{FF2B5EF4-FFF2-40B4-BE49-F238E27FC236}">
                <a16:creationId xmlns:a16="http://schemas.microsoft.com/office/drawing/2014/main" id="{69D31AE7-FFF3-B817-4DE6-6F16E77ED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865" y="1179872"/>
            <a:ext cx="5536927" cy="430652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83FDE87-8AB2-9216-9594-E0050E932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08" y="250759"/>
            <a:ext cx="11821783" cy="587398"/>
          </a:xfr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18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Glimpses of Department Performer – Quality  </a:t>
            </a:r>
            <a:endParaRPr lang="en-US" sz="1800" b="1" kern="12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0960813-2977-D4DF-BEED-307A4F2C880F}"/>
              </a:ext>
            </a:extLst>
          </p:cNvPr>
          <p:cNvSpPr txBox="1">
            <a:spLocks/>
          </p:cNvSpPr>
          <p:nvPr/>
        </p:nvSpPr>
        <p:spPr>
          <a:xfrm>
            <a:off x="624851" y="5729913"/>
            <a:ext cx="4802552" cy="508656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Mr. Rahul Adat    – Quality  </a:t>
            </a:r>
            <a:endParaRPr lang="en-US" sz="32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EDFBB91-5495-FF20-0DAE-F1DCC679191F}"/>
              </a:ext>
            </a:extLst>
          </p:cNvPr>
          <p:cNvSpPr txBox="1">
            <a:spLocks/>
          </p:cNvSpPr>
          <p:nvPr/>
        </p:nvSpPr>
        <p:spPr>
          <a:xfrm>
            <a:off x="6560413" y="5729913"/>
            <a:ext cx="4802552" cy="508656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Mr. Narendra Singh – Quality  </a:t>
            </a:r>
            <a:endParaRPr lang="en-US" sz="32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565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uple of men holding a certificate&#10;&#10;Description automatically generated">
            <a:extLst>
              <a:ext uri="{FF2B5EF4-FFF2-40B4-BE49-F238E27FC236}">
                <a16:creationId xmlns:a16="http://schemas.microsoft.com/office/drawing/2014/main" id="{975D820C-FE0A-895B-F827-0500143A5B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114" y="640024"/>
            <a:ext cx="5201880" cy="2560376"/>
          </a:xfrm>
          <a:ln w="28575">
            <a:solidFill>
              <a:schemeClr val="tx1"/>
            </a:solidFill>
          </a:ln>
        </p:spPr>
      </p:pic>
      <p:pic>
        <p:nvPicPr>
          <p:cNvPr id="7" name="Picture 6" descr="A couple of men holding a certificate&#10;&#10;Description automatically generated">
            <a:extLst>
              <a:ext uri="{FF2B5EF4-FFF2-40B4-BE49-F238E27FC236}">
                <a16:creationId xmlns:a16="http://schemas.microsoft.com/office/drawing/2014/main" id="{84D2B960-453A-38A8-294B-C8CC99E15D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114" y="3686680"/>
            <a:ext cx="5201880" cy="268426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Picture 8" descr="A person holding a certificate&#10;&#10;Description automatically generated">
            <a:extLst>
              <a:ext uri="{FF2B5EF4-FFF2-40B4-BE49-F238E27FC236}">
                <a16:creationId xmlns:a16="http://schemas.microsoft.com/office/drawing/2014/main" id="{9CEFEBAA-BC0A-BD5A-FA7F-1BA7DD425A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23" y="3715788"/>
            <a:ext cx="5435553" cy="268426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1" name="Picture 10" descr="Two men standing in front of a projector screen&#10;&#10;Description automatically generated">
            <a:extLst>
              <a:ext uri="{FF2B5EF4-FFF2-40B4-BE49-F238E27FC236}">
                <a16:creationId xmlns:a16="http://schemas.microsoft.com/office/drawing/2014/main" id="{3FBB294E-EB06-CF75-AD84-C3553DE1F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24" y="640024"/>
            <a:ext cx="5435553" cy="256037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7E686504-1D61-BFE7-7CCB-C3C309F3A39F}"/>
              </a:ext>
            </a:extLst>
          </p:cNvPr>
          <p:cNvSpPr txBox="1">
            <a:spLocks/>
          </p:cNvSpPr>
          <p:nvPr/>
        </p:nvSpPr>
        <p:spPr>
          <a:xfrm>
            <a:off x="257324" y="66756"/>
            <a:ext cx="11231670" cy="506929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Department Performer – Maintenance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5D0F387-0D32-24E7-E6F7-7413ABD642E6}"/>
              </a:ext>
            </a:extLst>
          </p:cNvPr>
          <p:cNvSpPr txBox="1">
            <a:spLocks/>
          </p:cNvSpPr>
          <p:nvPr/>
        </p:nvSpPr>
        <p:spPr>
          <a:xfrm>
            <a:off x="969934" y="3296235"/>
            <a:ext cx="3825056" cy="3392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Mr. Santosh </a:t>
            </a:r>
            <a:r>
              <a:rPr lang="en-US" sz="1400" b="1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Vadak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Maintenance  </a:t>
            </a:r>
            <a:endParaRPr lang="en-U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1098C5B-8B55-BCB4-7B8D-520C4D2EE418}"/>
              </a:ext>
            </a:extLst>
          </p:cNvPr>
          <p:cNvSpPr txBox="1">
            <a:spLocks/>
          </p:cNvSpPr>
          <p:nvPr/>
        </p:nvSpPr>
        <p:spPr>
          <a:xfrm>
            <a:off x="6970761" y="3266381"/>
            <a:ext cx="3825057" cy="3392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Mr. Hemant Mittal – Maintenance  </a:t>
            </a:r>
            <a:endParaRPr lang="en-U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895CD2E-06B9-29B0-7154-25854A36CA80}"/>
              </a:ext>
            </a:extLst>
          </p:cNvPr>
          <p:cNvSpPr txBox="1">
            <a:spLocks/>
          </p:cNvSpPr>
          <p:nvPr/>
        </p:nvSpPr>
        <p:spPr>
          <a:xfrm>
            <a:off x="1091072" y="6464650"/>
            <a:ext cx="3923380" cy="3392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MD Humayun Ansari – Maintenance  </a:t>
            </a:r>
            <a:endParaRPr lang="en-U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9CF1369-2289-5913-01C6-5BBF8458E2FF}"/>
              </a:ext>
            </a:extLst>
          </p:cNvPr>
          <p:cNvSpPr txBox="1">
            <a:spLocks/>
          </p:cNvSpPr>
          <p:nvPr/>
        </p:nvSpPr>
        <p:spPr>
          <a:xfrm>
            <a:off x="6970761" y="6452032"/>
            <a:ext cx="4075779" cy="3392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Mr. Manoj Mohanty – Maintenance </a:t>
            </a:r>
            <a:endParaRPr lang="en-U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787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48F64AA-5BE2-4280-BEFA-DC288118FC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Two men holding a certificate&#10;&#10;Description automatically generated">
            <a:extLst>
              <a:ext uri="{FF2B5EF4-FFF2-40B4-BE49-F238E27FC236}">
                <a16:creationId xmlns:a16="http://schemas.microsoft.com/office/drawing/2014/main" id="{BAB66063-515C-9017-8C6F-9FDB95EFEA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3" r="14436" b="3"/>
          <a:stretch/>
        </p:blipFill>
        <p:spPr>
          <a:xfrm>
            <a:off x="7358794" y="1701167"/>
            <a:ext cx="4830158" cy="4550569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  <a:ln w="28575">
            <a:solidFill>
              <a:schemeClr val="accent1"/>
            </a:solidFill>
          </a:ln>
        </p:spPr>
      </p:pic>
      <p:pic>
        <p:nvPicPr>
          <p:cNvPr id="11" name="Picture 10" descr="A group of men standing in front of a projector screen&#10;&#10;Description automatically generated">
            <a:extLst>
              <a:ext uri="{FF2B5EF4-FFF2-40B4-BE49-F238E27FC236}">
                <a16:creationId xmlns:a16="http://schemas.microsoft.com/office/drawing/2014/main" id="{955F539B-F386-CA64-3D07-BE67F14D6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00" y="1701167"/>
            <a:ext cx="7094195" cy="455056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EB3C17F7-5B59-6F05-D76B-0C98E6B9E9A8}"/>
              </a:ext>
            </a:extLst>
          </p:cNvPr>
          <p:cNvSpPr txBox="1">
            <a:spLocks/>
          </p:cNvSpPr>
          <p:nvPr/>
        </p:nvSpPr>
        <p:spPr>
          <a:xfrm>
            <a:off x="7523935" y="6385262"/>
            <a:ext cx="4499875" cy="3392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Mr. Sandip Pandarkar  – Project </a:t>
            </a:r>
            <a:endParaRPr lang="en-U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4365CE8-12E2-CF39-8A40-6C0383C958D0}"/>
              </a:ext>
            </a:extLst>
          </p:cNvPr>
          <p:cNvSpPr txBox="1">
            <a:spLocks/>
          </p:cNvSpPr>
          <p:nvPr/>
        </p:nvSpPr>
        <p:spPr>
          <a:xfrm>
            <a:off x="257324" y="343654"/>
            <a:ext cx="11231670" cy="751249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Glimpses of Department Performer – Maintenance </a:t>
            </a:r>
          </a:p>
        </p:txBody>
      </p:sp>
    </p:spTree>
    <p:extLst>
      <p:ext uri="{BB962C8B-B14F-4D97-AF65-F5344CB8AC3E}">
        <p14:creationId xmlns:p14="http://schemas.microsoft.com/office/powerpoint/2010/main" val="938373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0155189-D96C-4527-B0EC-654B946BE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Two men holding a certificate&#10;&#10;Description automatically generated">
            <a:extLst>
              <a:ext uri="{FF2B5EF4-FFF2-40B4-BE49-F238E27FC236}">
                <a16:creationId xmlns:a16="http://schemas.microsoft.com/office/drawing/2014/main" id="{C9AC118C-B714-BF9D-5CEE-DB9C5A3A80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56752"/>
            <a:ext cx="5392993" cy="241752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Picture 8" descr="A person and person holding a certificate&#10;&#10;Description automatically generated">
            <a:extLst>
              <a:ext uri="{FF2B5EF4-FFF2-40B4-BE49-F238E27FC236}">
                <a16:creationId xmlns:a16="http://schemas.microsoft.com/office/drawing/2014/main" id="{7017AE84-3185-B749-7197-66472FF7E9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05554"/>
            <a:ext cx="5540477" cy="265918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BA8683B-D3F1-941C-011F-67D29D8FC1C3}"/>
              </a:ext>
            </a:extLst>
          </p:cNvPr>
          <p:cNvSpPr txBox="1">
            <a:spLocks/>
          </p:cNvSpPr>
          <p:nvPr/>
        </p:nvSpPr>
        <p:spPr>
          <a:xfrm>
            <a:off x="257324" y="66756"/>
            <a:ext cx="11231670" cy="506929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Glimpses of Department Performer – Production </a:t>
            </a:r>
          </a:p>
        </p:txBody>
      </p:sp>
      <p:pic>
        <p:nvPicPr>
          <p:cNvPr id="11" name="Picture 10" descr="A person holding a certificate&#10;&#10;Description automatically generated">
            <a:extLst>
              <a:ext uri="{FF2B5EF4-FFF2-40B4-BE49-F238E27FC236}">
                <a16:creationId xmlns:a16="http://schemas.microsoft.com/office/drawing/2014/main" id="{6B712F9F-F1B6-1D03-3045-7289DDCB39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64" y="656753"/>
            <a:ext cx="5245121" cy="241752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B68F7AD5-AF15-3937-0F32-76FE56068F7F}"/>
              </a:ext>
            </a:extLst>
          </p:cNvPr>
          <p:cNvSpPr txBox="1">
            <a:spLocks/>
          </p:cNvSpPr>
          <p:nvPr/>
        </p:nvSpPr>
        <p:spPr>
          <a:xfrm>
            <a:off x="692004" y="3170309"/>
            <a:ext cx="3999287" cy="3392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Mr. Ganesh Karbhal – Production DB  </a:t>
            </a:r>
            <a:endParaRPr lang="en-U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3FA439D-A108-EBF1-3F87-5DA621144AFC}"/>
              </a:ext>
            </a:extLst>
          </p:cNvPr>
          <p:cNvSpPr txBox="1">
            <a:spLocks/>
          </p:cNvSpPr>
          <p:nvPr/>
        </p:nvSpPr>
        <p:spPr>
          <a:xfrm>
            <a:off x="7258040" y="6390716"/>
            <a:ext cx="3950733" cy="344447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Mrs. Jyoti </a:t>
            </a:r>
            <a:r>
              <a:rPr lang="en-US" sz="1400" b="1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Phadtare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Production DB  </a:t>
            </a:r>
            <a:endParaRPr lang="en-U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C2F5488-6112-CD62-B59F-1C30C0ABDF53}"/>
              </a:ext>
            </a:extLst>
          </p:cNvPr>
          <p:cNvSpPr txBox="1">
            <a:spLocks/>
          </p:cNvSpPr>
          <p:nvPr/>
        </p:nvSpPr>
        <p:spPr>
          <a:xfrm>
            <a:off x="6904633" y="3134032"/>
            <a:ext cx="3923215" cy="3392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Mr. Santosh Pawar – Production DB </a:t>
            </a:r>
            <a:endParaRPr lang="en-U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1" name="Picture 20" descr="A person holding a certificate and standing next to another person&#10;&#10;Description automatically generated">
            <a:extLst>
              <a:ext uri="{FF2B5EF4-FFF2-40B4-BE49-F238E27FC236}">
                <a16:creationId xmlns:a16="http://schemas.microsoft.com/office/drawing/2014/main" id="{39A6EEE2-A705-EE48-D775-8696C0BAB6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24" y="3605554"/>
            <a:ext cx="5265661" cy="265918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AA805093-32B7-0CF4-F362-305124F8AAC5}"/>
              </a:ext>
            </a:extLst>
          </p:cNvPr>
          <p:cNvSpPr txBox="1">
            <a:spLocks/>
          </p:cNvSpPr>
          <p:nvPr/>
        </p:nvSpPr>
        <p:spPr>
          <a:xfrm>
            <a:off x="799554" y="6390144"/>
            <a:ext cx="3999287" cy="3392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Mr. Vilas </a:t>
            </a:r>
            <a:r>
              <a:rPr lang="en-US" sz="1400" b="1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Sondkar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– STP   </a:t>
            </a:r>
            <a:endParaRPr lang="en-U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156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group of men standing in a room&#10;&#10;Description automatically generated">
            <a:extLst>
              <a:ext uri="{FF2B5EF4-FFF2-40B4-BE49-F238E27FC236}">
                <a16:creationId xmlns:a16="http://schemas.microsoft.com/office/drawing/2014/main" id="{3061C7EE-08B2-EA31-1B7F-9287C113B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2"/>
          <a:stretch/>
        </p:blipFill>
        <p:spPr>
          <a:xfrm>
            <a:off x="89529" y="1137610"/>
            <a:ext cx="6847609" cy="511570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Content Placeholder 4" descr="Two men holding a piece of paper&#10;&#10;Description automatically generated">
            <a:extLst>
              <a:ext uri="{FF2B5EF4-FFF2-40B4-BE49-F238E27FC236}">
                <a16:creationId xmlns:a16="http://schemas.microsoft.com/office/drawing/2014/main" id="{79A75CF4-981B-22BF-EAEF-0BE7A3B19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" r="1463" b="-1"/>
          <a:stretch/>
        </p:blipFill>
        <p:spPr>
          <a:xfrm>
            <a:off x="7075322" y="66756"/>
            <a:ext cx="4793226" cy="305890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 descr="A person holding a certificate&#10;&#10;Description automatically generated">
            <a:extLst>
              <a:ext uri="{FF2B5EF4-FFF2-40B4-BE49-F238E27FC236}">
                <a16:creationId xmlns:a16="http://schemas.microsoft.com/office/drawing/2014/main" id="{E97E29DC-A83A-7E79-AB8D-8645C117F9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4" b="-2"/>
          <a:stretch/>
        </p:blipFill>
        <p:spPr>
          <a:xfrm>
            <a:off x="7075322" y="3584857"/>
            <a:ext cx="4793226" cy="278644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5E32C60-9877-D5F4-553A-9F7DFC665E24}"/>
              </a:ext>
            </a:extLst>
          </p:cNvPr>
          <p:cNvSpPr txBox="1">
            <a:spLocks/>
          </p:cNvSpPr>
          <p:nvPr/>
        </p:nvSpPr>
        <p:spPr>
          <a:xfrm>
            <a:off x="257324" y="81504"/>
            <a:ext cx="6591326" cy="804389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Glimpses of Department Performer – Production 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640D2AD-3F72-A092-747F-E40E5972A56B}"/>
              </a:ext>
            </a:extLst>
          </p:cNvPr>
          <p:cNvSpPr txBox="1">
            <a:spLocks/>
          </p:cNvSpPr>
          <p:nvPr/>
        </p:nvSpPr>
        <p:spPr>
          <a:xfrm>
            <a:off x="7347067" y="3185654"/>
            <a:ext cx="4304159" cy="283594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Mr. R. </a:t>
            </a:r>
            <a:r>
              <a:rPr lang="en-US" sz="1400" b="1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Sanakara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Sivakumar – Tool Room   </a:t>
            </a:r>
            <a:endParaRPr lang="en-U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B551D1E-25EB-8AF4-3544-B6C3216D4B4B}"/>
              </a:ext>
            </a:extLst>
          </p:cNvPr>
          <p:cNvSpPr txBox="1">
            <a:spLocks/>
          </p:cNvSpPr>
          <p:nvPr/>
        </p:nvSpPr>
        <p:spPr>
          <a:xfrm>
            <a:off x="7472291" y="6486912"/>
            <a:ext cx="3999287" cy="3392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Mr. Arun Mahadik – Tool Room   </a:t>
            </a:r>
            <a:endParaRPr lang="en-U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986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Two men holding a certificate&#10;&#10;Description automatically generated">
            <a:extLst>
              <a:ext uri="{FF2B5EF4-FFF2-40B4-BE49-F238E27FC236}">
                <a16:creationId xmlns:a16="http://schemas.microsoft.com/office/drawing/2014/main" id="{588B7E51-06C8-2D3A-1FC4-4A96CB0F43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0" b="3"/>
          <a:stretch/>
        </p:blipFill>
        <p:spPr>
          <a:xfrm>
            <a:off x="198741" y="1112592"/>
            <a:ext cx="5803323" cy="422632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 descr="A person holding a certificate and smiling&#10;&#10;Description automatically generated">
            <a:extLst>
              <a:ext uri="{FF2B5EF4-FFF2-40B4-BE49-F238E27FC236}">
                <a16:creationId xmlns:a16="http://schemas.microsoft.com/office/drawing/2014/main" id="{07D18397-9EE7-D4DE-1F59-BF8F85BA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0" b="3"/>
          <a:stretch/>
        </p:blipFill>
        <p:spPr>
          <a:xfrm>
            <a:off x="6189934" y="1112592"/>
            <a:ext cx="5803323" cy="422632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2C17488-6312-A553-35EA-91BC9FB0DC03}"/>
              </a:ext>
            </a:extLst>
          </p:cNvPr>
          <p:cNvSpPr txBox="1">
            <a:spLocks/>
          </p:cNvSpPr>
          <p:nvPr/>
        </p:nvSpPr>
        <p:spPr>
          <a:xfrm>
            <a:off x="257324" y="117986"/>
            <a:ext cx="11735933" cy="619433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Glimpses of  Department Performer – PPC &amp; Purchase 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E1C6A60-5BF2-8794-B1A9-2079A3C01C8C}"/>
              </a:ext>
            </a:extLst>
          </p:cNvPr>
          <p:cNvSpPr txBox="1">
            <a:spLocks/>
          </p:cNvSpPr>
          <p:nvPr/>
        </p:nvSpPr>
        <p:spPr>
          <a:xfrm>
            <a:off x="806020" y="5714091"/>
            <a:ext cx="3999287" cy="3392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Mr. Rohit Swami  – PPC  </a:t>
            </a:r>
            <a:endParaRPr lang="en-U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2D582EE-2F7F-31D1-0250-5C06F939F1FC}"/>
              </a:ext>
            </a:extLst>
          </p:cNvPr>
          <p:cNvSpPr txBox="1">
            <a:spLocks/>
          </p:cNvSpPr>
          <p:nvPr/>
        </p:nvSpPr>
        <p:spPr>
          <a:xfrm>
            <a:off x="7091951" y="5714091"/>
            <a:ext cx="3999287" cy="339212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Mr. Somnath </a:t>
            </a:r>
            <a:r>
              <a:rPr lang="en-US" sz="1400" b="1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Bhinge</a:t>
            </a:r>
            <a:r>
              <a:rPr lang="en-US" sz="14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– Purchase   </a:t>
            </a:r>
            <a:endParaRPr lang="en-U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311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255</Words>
  <Application>Microsoft Office PowerPoint</Application>
  <PresentationFormat>Widescreen</PresentationFormat>
  <Paragraphs>42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Verdana</vt:lpstr>
      <vt:lpstr>Office Theme</vt:lpstr>
      <vt:lpstr>PowerPoint Presentation</vt:lpstr>
      <vt:lpstr>PowerPoint Presentation</vt:lpstr>
      <vt:lpstr>PowerPoint Presentation</vt:lpstr>
      <vt:lpstr>Glimpses of Department Performer – Account &amp; IT</vt:lpstr>
      <vt:lpstr>PowerPoint Presentation</vt:lpstr>
      <vt:lpstr>Glimpses of Department Performer Reward and Recognition </vt:lpstr>
      <vt:lpstr>Glimpses of Department Performer – Quality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Saurabh Jambhale</dc:creator>
  <cp:lastModifiedBy>Saurabh Jambhale</cp:lastModifiedBy>
  <cp:revision>33</cp:revision>
  <dcterms:created xsi:type="dcterms:W3CDTF">2024-07-13T06:38:18Z</dcterms:created>
  <dcterms:modified xsi:type="dcterms:W3CDTF">2024-07-16T07:49:31Z</dcterms:modified>
</cp:coreProperties>
</file>